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36" r:id="rId2"/>
    <p:sldId id="463" r:id="rId3"/>
    <p:sldId id="464" r:id="rId4"/>
    <p:sldId id="457" r:id="rId5"/>
    <p:sldId id="458" r:id="rId6"/>
    <p:sldId id="459" r:id="rId7"/>
    <p:sldId id="453" r:id="rId8"/>
    <p:sldId id="460" r:id="rId9"/>
    <p:sldId id="465" r:id="rId10"/>
    <p:sldId id="466" r:id="rId11"/>
    <p:sldId id="467" r:id="rId12"/>
    <p:sldId id="468" r:id="rId13"/>
    <p:sldId id="472" r:id="rId14"/>
    <p:sldId id="473" r:id="rId15"/>
    <p:sldId id="469" r:id="rId16"/>
    <p:sldId id="471" r:id="rId17"/>
    <p:sldId id="359" r:id="rId18"/>
    <p:sldId id="454" r:id="rId19"/>
    <p:sldId id="455" r:id="rId20"/>
    <p:sldId id="456" r:id="rId21"/>
    <p:sldId id="4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8B07A3-CAAC-2D4D-82AB-4207DF274A41}">
          <p14:sldIdLst>
            <p14:sldId id="336"/>
            <p14:sldId id="463"/>
            <p14:sldId id="464"/>
            <p14:sldId id="457"/>
            <p14:sldId id="458"/>
            <p14:sldId id="459"/>
            <p14:sldId id="453"/>
            <p14:sldId id="460"/>
            <p14:sldId id="465"/>
            <p14:sldId id="466"/>
            <p14:sldId id="467"/>
            <p14:sldId id="468"/>
            <p14:sldId id="472"/>
            <p14:sldId id="473"/>
            <p14:sldId id="469"/>
            <p14:sldId id="471"/>
            <p14:sldId id="359"/>
            <p14:sldId id="454"/>
            <p14:sldId id="455"/>
            <p14:sldId id="456"/>
            <p14:sldId id="4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F69F6-6E09-2240-BDA9-08F227C36281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16DD-ACF9-3A4A-83E5-4DE399FB2E7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968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975652" y="1308391"/>
            <a:ext cx="4240696" cy="4235512"/>
          </a:xfrm>
          <a:custGeom>
            <a:avLst/>
            <a:gdLst>
              <a:gd name="connsiteX0" fmla="*/ 737707 w 4668644"/>
              <a:gd name="connsiteY0" fmla="*/ 0 h 4662939"/>
              <a:gd name="connsiteX1" fmla="*/ 2334323 w 4668644"/>
              <a:gd name="connsiteY1" fmla="*/ 1596616 h 4662939"/>
              <a:gd name="connsiteX2" fmla="*/ 3930937 w 4668644"/>
              <a:gd name="connsiteY2" fmla="*/ 2 h 4662939"/>
              <a:gd name="connsiteX3" fmla="*/ 4662937 w 4668644"/>
              <a:gd name="connsiteY3" fmla="*/ 732002 h 4662939"/>
              <a:gd name="connsiteX4" fmla="*/ 3066323 w 4668644"/>
              <a:gd name="connsiteY4" fmla="*/ 2328616 h 4662939"/>
              <a:gd name="connsiteX5" fmla="*/ 4668644 w 4668644"/>
              <a:gd name="connsiteY5" fmla="*/ 3930937 h 4662939"/>
              <a:gd name="connsiteX6" fmla="*/ 3936644 w 4668644"/>
              <a:gd name="connsiteY6" fmla="*/ 4662938 h 4662939"/>
              <a:gd name="connsiteX7" fmla="*/ 2334323 w 4668644"/>
              <a:gd name="connsiteY7" fmla="*/ 3060617 h 4662939"/>
              <a:gd name="connsiteX8" fmla="*/ 732000 w 4668644"/>
              <a:gd name="connsiteY8" fmla="*/ 4662939 h 4662939"/>
              <a:gd name="connsiteX9" fmla="*/ 0 w 4668644"/>
              <a:gd name="connsiteY9" fmla="*/ 3930939 h 4662939"/>
              <a:gd name="connsiteX10" fmla="*/ 1602322 w 4668644"/>
              <a:gd name="connsiteY10" fmla="*/ 2328616 h 4662939"/>
              <a:gd name="connsiteX11" fmla="*/ 5707 w 4668644"/>
              <a:gd name="connsiteY11" fmla="*/ 732001 h 466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68644" h="4662939">
                <a:moveTo>
                  <a:pt x="737707" y="0"/>
                </a:moveTo>
                <a:lnTo>
                  <a:pt x="2334323" y="1596616"/>
                </a:lnTo>
                <a:lnTo>
                  <a:pt x="3930937" y="2"/>
                </a:lnTo>
                <a:lnTo>
                  <a:pt x="4662937" y="732002"/>
                </a:lnTo>
                <a:lnTo>
                  <a:pt x="3066323" y="2328616"/>
                </a:lnTo>
                <a:lnTo>
                  <a:pt x="4668644" y="3930937"/>
                </a:lnTo>
                <a:lnTo>
                  <a:pt x="3936644" y="4662938"/>
                </a:lnTo>
                <a:lnTo>
                  <a:pt x="2334323" y="3060617"/>
                </a:lnTo>
                <a:lnTo>
                  <a:pt x="732000" y="4662939"/>
                </a:lnTo>
                <a:lnTo>
                  <a:pt x="0" y="3930939"/>
                </a:lnTo>
                <a:lnTo>
                  <a:pt x="1602322" y="2328616"/>
                </a:lnTo>
                <a:lnTo>
                  <a:pt x="5707" y="732001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900928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2362197" y="607943"/>
            <a:ext cx="2726638" cy="2726634"/>
          </a:xfrm>
          <a:custGeom>
            <a:avLst/>
            <a:gdLst>
              <a:gd name="connsiteX0" fmla="*/ 2448340 w 4896681"/>
              <a:gd name="connsiteY0" fmla="*/ 0 h 4896681"/>
              <a:gd name="connsiteX1" fmla="*/ 4896681 w 4896681"/>
              <a:gd name="connsiteY1" fmla="*/ 2448340 h 4896681"/>
              <a:gd name="connsiteX2" fmla="*/ 2448340 w 4896681"/>
              <a:gd name="connsiteY2" fmla="*/ 4896681 h 4896681"/>
              <a:gd name="connsiteX3" fmla="*/ 0 w 4896681"/>
              <a:gd name="connsiteY3" fmla="*/ 2448340 h 48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681" h="4896681">
                <a:moveTo>
                  <a:pt x="2448340" y="0"/>
                </a:moveTo>
                <a:lnTo>
                  <a:pt x="4896681" y="2448340"/>
                </a:lnTo>
                <a:lnTo>
                  <a:pt x="2448340" y="4896681"/>
                </a:lnTo>
                <a:lnTo>
                  <a:pt x="0" y="244834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362197" y="3510169"/>
            <a:ext cx="2726638" cy="2726634"/>
          </a:xfrm>
          <a:custGeom>
            <a:avLst/>
            <a:gdLst>
              <a:gd name="connsiteX0" fmla="*/ 2448340 w 4896681"/>
              <a:gd name="connsiteY0" fmla="*/ 0 h 4896681"/>
              <a:gd name="connsiteX1" fmla="*/ 4896681 w 4896681"/>
              <a:gd name="connsiteY1" fmla="*/ 2448340 h 4896681"/>
              <a:gd name="connsiteX2" fmla="*/ 2448340 w 4896681"/>
              <a:gd name="connsiteY2" fmla="*/ 4896681 h 4896681"/>
              <a:gd name="connsiteX3" fmla="*/ 0 w 4896681"/>
              <a:gd name="connsiteY3" fmla="*/ 2448340 h 48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681" h="4896681">
                <a:moveTo>
                  <a:pt x="2448340" y="0"/>
                </a:moveTo>
                <a:lnTo>
                  <a:pt x="4896681" y="2448340"/>
                </a:lnTo>
                <a:lnTo>
                  <a:pt x="2448340" y="4896681"/>
                </a:lnTo>
                <a:lnTo>
                  <a:pt x="0" y="244834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3818282" y="2059056"/>
            <a:ext cx="2726638" cy="2726634"/>
          </a:xfrm>
          <a:custGeom>
            <a:avLst/>
            <a:gdLst>
              <a:gd name="connsiteX0" fmla="*/ 2448340 w 4896681"/>
              <a:gd name="connsiteY0" fmla="*/ 0 h 4896681"/>
              <a:gd name="connsiteX1" fmla="*/ 4896681 w 4896681"/>
              <a:gd name="connsiteY1" fmla="*/ 2448340 h 4896681"/>
              <a:gd name="connsiteX2" fmla="*/ 2448340 w 4896681"/>
              <a:gd name="connsiteY2" fmla="*/ 4896681 h 4896681"/>
              <a:gd name="connsiteX3" fmla="*/ 0 w 4896681"/>
              <a:gd name="connsiteY3" fmla="*/ 2448340 h 48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681" h="4896681">
                <a:moveTo>
                  <a:pt x="2448340" y="0"/>
                </a:moveTo>
                <a:lnTo>
                  <a:pt x="4896681" y="2448340"/>
                </a:lnTo>
                <a:lnTo>
                  <a:pt x="2448340" y="4896681"/>
                </a:lnTo>
                <a:lnTo>
                  <a:pt x="0" y="244834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906112" y="2059056"/>
            <a:ext cx="2726638" cy="2726634"/>
          </a:xfrm>
          <a:custGeom>
            <a:avLst/>
            <a:gdLst>
              <a:gd name="connsiteX0" fmla="*/ 2448340 w 4896681"/>
              <a:gd name="connsiteY0" fmla="*/ 0 h 4896681"/>
              <a:gd name="connsiteX1" fmla="*/ 4896681 w 4896681"/>
              <a:gd name="connsiteY1" fmla="*/ 2448340 h 4896681"/>
              <a:gd name="connsiteX2" fmla="*/ 2448340 w 4896681"/>
              <a:gd name="connsiteY2" fmla="*/ 4896681 h 4896681"/>
              <a:gd name="connsiteX3" fmla="*/ 0 w 4896681"/>
              <a:gd name="connsiteY3" fmla="*/ 2448340 h 48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681" h="4896681">
                <a:moveTo>
                  <a:pt x="2448340" y="0"/>
                </a:moveTo>
                <a:lnTo>
                  <a:pt x="4896681" y="2448340"/>
                </a:lnTo>
                <a:lnTo>
                  <a:pt x="2448340" y="4896681"/>
                </a:lnTo>
                <a:lnTo>
                  <a:pt x="0" y="244834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2103431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2668686" y="1"/>
            <a:ext cx="8231633" cy="5835739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8172118" y="0"/>
            <a:ext cx="4019883" cy="4062873"/>
          </a:xfrm>
          <a:custGeom>
            <a:avLst/>
            <a:gdLst>
              <a:gd name="connsiteX0" fmla="*/ 4019882 w 4019883"/>
              <a:gd name="connsiteY0" fmla="*/ 2818042 h 4062873"/>
              <a:gd name="connsiteX1" fmla="*/ 4019882 w 4019883"/>
              <a:gd name="connsiteY1" fmla="*/ 4062873 h 4062873"/>
              <a:gd name="connsiteX2" fmla="*/ 3397466 w 4019883"/>
              <a:gd name="connsiteY2" fmla="*/ 3440458 h 4062873"/>
              <a:gd name="connsiteX3" fmla="*/ 0 w 4019883"/>
              <a:gd name="connsiteY3" fmla="*/ 0 h 4062873"/>
              <a:gd name="connsiteX4" fmla="*/ 4019883 w 4019883"/>
              <a:gd name="connsiteY4" fmla="*/ 0 h 4062873"/>
              <a:gd name="connsiteX5" fmla="*/ 4019883 w 4019883"/>
              <a:gd name="connsiteY5" fmla="*/ 2131129 h 4062873"/>
              <a:gd name="connsiteX6" fmla="*/ 3075506 w 4019883"/>
              <a:gd name="connsiteY6" fmla="*/ 3075506 h 406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19883" h="4062873">
                <a:moveTo>
                  <a:pt x="4019882" y="2818042"/>
                </a:moveTo>
                <a:lnTo>
                  <a:pt x="4019882" y="4062873"/>
                </a:lnTo>
                <a:lnTo>
                  <a:pt x="3397466" y="3440458"/>
                </a:lnTo>
                <a:close/>
                <a:moveTo>
                  <a:pt x="0" y="0"/>
                </a:moveTo>
                <a:lnTo>
                  <a:pt x="4019883" y="0"/>
                </a:lnTo>
                <a:lnTo>
                  <a:pt x="4019883" y="2131129"/>
                </a:lnTo>
                <a:lnTo>
                  <a:pt x="3075506" y="307550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 hasCustomPrompt="1"/>
          </p:nvPr>
        </p:nvSpPr>
        <p:spPr>
          <a:xfrm>
            <a:off x="8852340" y="3776610"/>
            <a:ext cx="3339661" cy="3081391"/>
          </a:xfrm>
          <a:custGeom>
            <a:avLst/>
            <a:gdLst>
              <a:gd name="connsiteX0" fmla="*/ 2395894 w 3339661"/>
              <a:gd name="connsiteY0" fmla="*/ 0 h 3081391"/>
              <a:gd name="connsiteX1" fmla="*/ 3339661 w 3339661"/>
              <a:gd name="connsiteY1" fmla="*/ 943767 h 3081391"/>
              <a:gd name="connsiteX2" fmla="*/ 3339661 w 3339661"/>
              <a:gd name="connsiteY2" fmla="*/ 3081391 h 3081391"/>
              <a:gd name="connsiteX3" fmla="*/ 685497 w 3339661"/>
              <a:gd name="connsiteY3" fmla="*/ 3081391 h 3081391"/>
              <a:gd name="connsiteX4" fmla="*/ 0 w 3339661"/>
              <a:gd name="connsiteY4" fmla="*/ 2395894 h 308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661" h="3081391">
                <a:moveTo>
                  <a:pt x="2395894" y="0"/>
                </a:moveTo>
                <a:lnTo>
                  <a:pt x="3339661" y="943767"/>
                </a:lnTo>
                <a:lnTo>
                  <a:pt x="3339661" y="3081391"/>
                </a:lnTo>
                <a:lnTo>
                  <a:pt x="685497" y="3081391"/>
                </a:lnTo>
                <a:lnTo>
                  <a:pt x="0" y="2395894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867274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857250"/>
            <a:ext cx="5143500" cy="5143500"/>
          </a:xfrm>
          <a:prstGeom prst="ellipse">
            <a:avLst/>
          </a:pr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198108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41829" y="0"/>
            <a:ext cx="10541937" cy="5270968"/>
          </a:xfrm>
          <a:custGeom>
            <a:avLst/>
            <a:gdLst>
              <a:gd name="connsiteX0" fmla="*/ 0 w 10541937"/>
              <a:gd name="connsiteY0" fmla="*/ 0 h 5270968"/>
              <a:gd name="connsiteX1" fmla="*/ 10541937 w 10541937"/>
              <a:gd name="connsiteY1" fmla="*/ 0 h 5270968"/>
              <a:gd name="connsiteX2" fmla="*/ 5270969 w 10541937"/>
              <a:gd name="connsiteY2" fmla="*/ 5270968 h 52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937" h="5270968">
                <a:moveTo>
                  <a:pt x="0" y="0"/>
                </a:moveTo>
                <a:lnTo>
                  <a:pt x="10541937" y="0"/>
                </a:lnTo>
                <a:lnTo>
                  <a:pt x="5270969" y="5270968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256334" y="3429000"/>
            <a:ext cx="6858000" cy="3429000"/>
          </a:xfrm>
          <a:custGeom>
            <a:avLst/>
            <a:gdLst>
              <a:gd name="connsiteX0" fmla="*/ 3429000 w 6858000"/>
              <a:gd name="connsiteY0" fmla="*/ 0 h 3429000"/>
              <a:gd name="connsiteX1" fmla="*/ 6858000 w 6858000"/>
              <a:gd name="connsiteY1" fmla="*/ 3429000 h 3429000"/>
              <a:gd name="connsiteX2" fmla="*/ 0 w 6858000"/>
              <a:gd name="connsiteY2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3429000">
                <a:moveTo>
                  <a:pt x="3429000" y="0"/>
                </a:moveTo>
                <a:lnTo>
                  <a:pt x="6858000" y="3429000"/>
                </a:lnTo>
                <a:lnTo>
                  <a:pt x="0" y="342900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66367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-2943640" y="-467140"/>
            <a:ext cx="7792280" cy="7792280"/>
          </a:xfrm>
          <a:custGeom>
            <a:avLst/>
            <a:gdLst>
              <a:gd name="connsiteX0" fmla="*/ 2869094 w 5738188"/>
              <a:gd name="connsiteY0" fmla="*/ 717273 h 5738188"/>
              <a:gd name="connsiteX1" fmla="*/ 717273 w 5738188"/>
              <a:gd name="connsiteY1" fmla="*/ 2869094 h 5738188"/>
              <a:gd name="connsiteX2" fmla="*/ 2869094 w 5738188"/>
              <a:gd name="connsiteY2" fmla="*/ 5020915 h 5738188"/>
              <a:gd name="connsiteX3" fmla="*/ 5020915 w 5738188"/>
              <a:gd name="connsiteY3" fmla="*/ 2869094 h 5738188"/>
              <a:gd name="connsiteX4" fmla="*/ 2869094 w 5738188"/>
              <a:gd name="connsiteY4" fmla="*/ 0 h 5738188"/>
              <a:gd name="connsiteX5" fmla="*/ 5738188 w 5738188"/>
              <a:gd name="connsiteY5" fmla="*/ 2869094 h 5738188"/>
              <a:gd name="connsiteX6" fmla="*/ 2869094 w 5738188"/>
              <a:gd name="connsiteY6" fmla="*/ 5738188 h 5738188"/>
              <a:gd name="connsiteX7" fmla="*/ 0 w 5738188"/>
              <a:gd name="connsiteY7" fmla="*/ 2869094 h 573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8188" h="5738188">
                <a:moveTo>
                  <a:pt x="2869094" y="717273"/>
                </a:moveTo>
                <a:lnTo>
                  <a:pt x="717273" y="2869094"/>
                </a:lnTo>
                <a:lnTo>
                  <a:pt x="2869094" y="5020915"/>
                </a:lnTo>
                <a:lnTo>
                  <a:pt x="5020915" y="2869094"/>
                </a:lnTo>
                <a:close/>
                <a:moveTo>
                  <a:pt x="2869094" y="0"/>
                </a:moveTo>
                <a:lnTo>
                  <a:pt x="5738188" y="2869094"/>
                </a:lnTo>
                <a:lnTo>
                  <a:pt x="2869094" y="5738188"/>
                </a:lnTo>
                <a:lnTo>
                  <a:pt x="0" y="2869094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52500" y="899492"/>
            <a:ext cx="5059020" cy="5059016"/>
          </a:xfrm>
          <a:custGeom>
            <a:avLst/>
            <a:gdLst>
              <a:gd name="connsiteX0" fmla="*/ 2448340 w 4896681"/>
              <a:gd name="connsiteY0" fmla="*/ 0 h 4896681"/>
              <a:gd name="connsiteX1" fmla="*/ 4896681 w 4896681"/>
              <a:gd name="connsiteY1" fmla="*/ 2448340 h 4896681"/>
              <a:gd name="connsiteX2" fmla="*/ 2448340 w 4896681"/>
              <a:gd name="connsiteY2" fmla="*/ 4896681 h 4896681"/>
              <a:gd name="connsiteX3" fmla="*/ 0 w 4896681"/>
              <a:gd name="connsiteY3" fmla="*/ 2448340 h 489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6681" h="4896681">
                <a:moveTo>
                  <a:pt x="2448340" y="0"/>
                </a:moveTo>
                <a:lnTo>
                  <a:pt x="4896681" y="2448340"/>
                </a:lnTo>
                <a:lnTo>
                  <a:pt x="2448340" y="4896681"/>
                </a:lnTo>
                <a:lnTo>
                  <a:pt x="0" y="2448340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 dirty="0"/>
              <a:t>Drag and Drop image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6060184" y="1720674"/>
            <a:ext cx="3415120" cy="3410946"/>
          </a:xfrm>
          <a:custGeom>
            <a:avLst/>
            <a:gdLst>
              <a:gd name="connsiteX0" fmla="*/ 737707 w 4668644"/>
              <a:gd name="connsiteY0" fmla="*/ 0 h 4662939"/>
              <a:gd name="connsiteX1" fmla="*/ 2334323 w 4668644"/>
              <a:gd name="connsiteY1" fmla="*/ 1596616 h 4662939"/>
              <a:gd name="connsiteX2" fmla="*/ 3930937 w 4668644"/>
              <a:gd name="connsiteY2" fmla="*/ 2 h 4662939"/>
              <a:gd name="connsiteX3" fmla="*/ 4662937 w 4668644"/>
              <a:gd name="connsiteY3" fmla="*/ 732002 h 4662939"/>
              <a:gd name="connsiteX4" fmla="*/ 3066323 w 4668644"/>
              <a:gd name="connsiteY4" fmla="*/ 2328616 h 4662939"/>
              <a:gd name="connsiteX5" fmla="*/ 4668644 w 4668644"/>
              <a:gd name="connsiteY5" fmla="*/ 3930937 h 4662939"/>
              <a:gd name="connsiteX6" fmla="*/ 3936644 w 4668644"/>
              <a:gd name="connsiteY6" fmla="*/ 4662938 h 4662939"/>
              <a:gd name="connsiteX7" fmla="*/ 2334323 w 4668644"/>
              <a:gd name="connsiteY7" fmla="*/ 3060617 h 4662939"/>
              <a:gd name="connsiteX8" fmla="*/ 732000 w 4668644"/>
              <a:gd name="connsiteY8" fmla="*/ 4662939 h 4662939"/>
              <a:gd name="connsiteX9" fmla="*/ 0 w 4668644"/>
              <a:gd name="connsiteY9" fmla="*/ 3930939 h 4662939"/>
              <a:gd name="connsiteX10" fmla="*/ 1602322 w 4668644"/>
              <a:gd name="connsiteY10" fmla="*/ 2328616 h 4662939"/>
              <a:gd name="connsiteX11" fmla="*/ 5707 w 4668644"/>
              <a:gd name="connsiteY11" fmla="*/ 732001 h 466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68644" h="4662939">
                <a:moveTo>
                  <a:pt x="737707" y="0"/>
                </a:moveTo>
                <a:lnTo>
                  <a:pt x="2334323" y="1596616"/>
                </a:lnTo>
                <a:lnTo>
                  <a:pt x="3930937" y="2"/>
                </a:lnTo>
                <a:lnTo>
                  <a:pt x="4662937" y="732002"/>
                </a:lnTo>
                <a:lnTo>
                  <a:pt x="3066323" y="2328616"/>
                </a:lnTo>
                <a:lnTo>
                  <a:pt x="4668644" y="3930937"/>
                </a:lnTo>
                <a:lnTo>
                  <a:pt x="3936644" y="4662938"/>
                </a:lnTo>
                <a:lnTo>
                  <a:pt x="2334323" y="3060617"/>
                </a:lnTo>
                <a:lnTo>
                  <a:pt x="732000" y="4662939"/>
                </a:lnTo>
                <a:lnTo>
                  <a:pt x="0" y="3930939"/>
                </a:lnTo>
                <a:lnTo>
                  <a:pt x="1602322" y="2328616"/>
                </a:lnTo>
                <a:lnTo>
                  <a:pt x="5707" y="732001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7" name="Freeform 6"/>
          <p:cNvSpPr/>
          <p:nvPr userDrawn="1"/>
        </p:nvSpPr>
        <p:spPr>
          <a:xfrm>
            <a:off x="8776251" y="13251"/>
            <a:ext cx="3415749" cy="6831499"/>
          </a:xfrm>
          <a:custGeom>
            <a:avLst/>
            <a:gdLst>
              <a:gd name="connsiteX0" fmla="*/ 3415749 w 3415749"/>
              <a:gd name="connsiteY0" fmla="*/ 0 h 6831499"/>
              <a:gd name="connsiteX1" fmla="*/ 3415749 w 3415749"/>
              <a:gd name="connsiteY1" fmla="*/ 6831499 h 6831499"/>
              <a:gd name="connsiteX2" fmla="*/ 0 w 3415749"/>
              <a:gd name="connsiteY2" fmla="*/ 3415750 h 6831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15749" h="6831499">
                <a:moveTo>
                  <a:pt x="3415749" y="0"/>
                </a:moveTo>
                <a:lnTo>
                  <a:pt x="3415749" y="6831499"/>
                </a:lnTo>
                <a:lnTo>
                  <a:pt x="0" y="34157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7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1431612"/>
            <a:ext cx="7088215" cy="5426388"/>
          </a:xfrm>
          <a:custGeom>
            <a:avLst/>
            <a:gdLst>
              <a:gd name="connsiteX0" fmla="*/ 5417120 w 7088215"/>
              <a:gd name="connsiteY0" fmla="*/ 0 h 5426388"/>
              <a:gd name="connsiteX1" fmla="*/ 7088215 w 7088215"/>
              <a:gd name="connsiteY1" fmla="*/ 1671095 h 5426388"/>
              <a:gd name="connsiteX2" fmla="*/ 3332921 w 7088215"/>
              <a:gd name="connsiteY2" fmla="*/ 5426388 h 5426388"/>
              <a:gd name="connsiteX3" fmla="*/ 0 w 7088215"/>
              <a:gd name="connsiteY3" fmla="*/ 5426388 h 5426388"/>
              <a:gd name="connsiteX4" fmla="*/ 0 w 7088215"/>
              <a:gd name="connsiteY4" fmla="*/ 5417119 h 542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8215" h="5426388">
                <a:moveTo>
                  <a:pt x="5417120" y="0"/>
                </a:moveTo>
                <a:lnTo>
                  <a:pt x="7088215" y="1671095"/>
                </a:lnTo>
                <a:lnTo>
                  <a:pt x="3332921" y="5426388"/>
                </a:lnTo>
                <a:lnTo>
                  <a:pt x="0" y="5426388"/>
                </a:lnTo>
                <a:lnTo>
                  <a:pt x="0" y="5417119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2" y="1"/>
            <a:ext cx="6095999" cy="5857461"/>
          </a:xfrm>
          <a:custGeom>
            <a:avLst/>
            <a:gdLst>
              <a:gd name="connsiteX0" fmla="*/ 4186365 w 6095999"/>
              <a:gd name="connsiteY0" fmla="*/ 0 h 5857461"/>
              <a:gd name="connsiteX1" fmla="*/ 6095999 w 6095999"/>
              <a:gd name="connsiteY1" fmla="*/ 0 h 5857461"/>
              <a:gd name="connsiteX2" fmla="*/ 6095999 w 6095999"/>
              <a:gd name="connsiteY2" fmla="*/ 1432556 h 5857461"/>
              <a:gd name="connsiteX3" fmla="*/ 1671095 w 6095999"/>
              <a:gd name="connsiteY3" fmla="*/ 5857461 h 5857461"/>
              <a:gd name="connsiteX4" fmla="*/ 0 w 6095999"/>
              <a:gd name="connsiteY4" fmla="*/ 4186366 h 58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5999" h="5857461">
                <a:moveTo>
                  <a:pt x="4186365" y="0"/>
                </a:moveTo>
                <a:lnTo>
                  <a:pt x="6095999" y="0"/>
                </a:lnTo>
                <a:lnTo>
                  <a:pt x="6095999" y="1432556"/>
                </a:lnTo>
                <a:lnTo>
                  <a:pt x="1671095" y="5857461"/>
                </a:lnTo>
                <a:lnTo>
                  <a:pt x="0" y="4186366"/>
                </a:lnTo>
                <a:close/>
              </a:path>
            </a:pathLst>
          </a:custGeom>
          <a:pattFill prst="pct5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200"/>
            </a:lvl1pPr>
          </a:lstStyle>
          <a:p>
            <a:r>
              <a:rPr lang="en-US"/>
              <a:t>Drag and Drop image</a:t>
            </a:r>
          </a:p>
        </p:txBody>
      </p:sp>
    </p:spTree>
    <p:extLst>
      <p:ext uri="{BB962C8B-B14F-4D97-AF65-F5344CB8AC3E}">
        <p14:creationId xmlns:p14="http://schemas.microsoft.com/office/powerpoint/2010/main" val="61378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77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4" r:id="rId3"/>
    <p:sldLayoutId id="2147483658" r:id="rId4"/>
    <p:sldLayoutId id="2147483660" r:id="rId5"/>
    <p:sldLayoutId id="2147483664" r:id="rId6"/>
    <p:sldLayoutId id="2147483724" r:id="rId7"/>
    <p:sldLayoutId id="2147483675" r:id="rId8"/>
    <p:sldLayoutId id="2147483676" r:id="rId9"/>
    <p:sldLayoutId id="2147483684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ontserrat" panose="00000500000000000000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7" pos="7080" userDrawn="1">
          <p15:clr>
            <a:srgbClr val="F26B43"/>
          </p15:clr>
        </p15:guide>
        <p15:guide id="8" pos="6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elicegattuso.com/datedropper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hpjabbers.com/free-cookie-policy-scrip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9867292" y="2051824"/>
            <a:ext cx="274320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9867292" y="2051824"/>
            <a:ext cx="2743200" cy="274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2500" y="3671783"/>
            <a:ext cx="4667303" cy="107721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Präsentation</a:t>
            </a: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4000" dirty="0">
                <a:latin typeface="Montserrat" charset="0"/>
                <a:ea typeface="Montserrat" charset="0"/>
                <a:cs typeface="Montserrat" charset="0"/>
              </a:rPr>
              <a:t>Portfolio </a:t>
            </a:r>
            <a:r>
              <a:rPr lang="en-US" sz="4000" dirty="0" err="1">
                <a:latin typeface="Montserrat" charset="0"/>
                <a:ea typeface="Montserrat" charset="0"/>
                <a:cs typeface="Montserrat" charset="0"/>
              </a:rPr>
              <a:t>Webseite</a:t>
            </a:r>
            <a:endParaRPr lang="en-US" sz="4000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2500" y="4859252"/>
            <a:ext cx="4400085" cy="26725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000" dirty="0" err="1"/>
              <a:t>Domencio</a:t>
            </a:r>
            <a:r>
              <a:rPr lang="en-US" sz="1000" dirty="0"/>
              <a:t>, Nils, Remy &amp; Olivier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952500" y="3430921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Bildplatzhalter 5" descr="Ein Bild, das drinnen, sitzend, Kamera, Tisch enthält.&#10;&#10;Automatisch generierte Beschreibung">
            <a:extLst>
              <a:ext uri="{FF2B5EF4-FFF2-40B4-BE49-F238E27FC236}">
                <a16:creationId xmlns:a16="http://schemas.microsoft.com/office/drawing/2014/main" id="{64B37EBC-54CA-4C38-B769-B8D7A63D99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2" b="26462"/>
          <a:stretch>
            <a:fillRect/>
          </a:stretch>
        </p:blipFill>
        <p:spPr/>
      </p:pic>
      <p:pic>
        <p:nvPicPr>
          <p:cNvPr id="8" name="Bildplatzhalter 7" descr="Ein Bild, das Uhr, Nacht, Zug, Stadt enthält.&#10;&#10;Automatisch generierte Beschreibung">
            <a:extLst>
              <a:ext uri="{FF2B5EF4-FFF2-40B4-BE49-F238E27FC236}">
                <a16:creationId xmlns:a16="http://schemas.microsoft.com/office/drawing/2014/main" id="{86C560D5-BC81-4916-8F21-4FD34ADF373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r="17018"/>
          <a:stretch>
            <a:fillRect/>
          </a:stretch>
        </p:blipFill>
        <p:spPr/>
      </p:pic>
      <p:pic>
        <p:nvPicPr>
          <p:cNvPr id="10" name="Bildplatzhalter 9" descr="Ein Bild, das Laptop, Computer, drinnen, Monitor enthält.&#10;&#10;Automatisch generierte Beschreibung">
            <a:extLst>
              <a:ext uri="{FF2B5EF4-FFF2-40B4-BE49-F238E27FC236}">
                <a16:creationId xmlns:a16="http://schemas.microsoft.com/office/drawing/2014/main" id="{693B03D5-D390-444F-991D-CC40273441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2" r="140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330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Videogalerie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 MOCKUP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09</a:t>
            </a:r>
          </a:p>
        </p:txBody>
      </p:sp>
      <p:pic>
        <p:nvPicPr>
          <p:cNvPr id="8" name="Bildplatzhalter 5" descr="Ein Bild, das drinnen, sitzend, Kamera, Tisch enthält.&#10;&#10;Automatisch generierte Beschreibung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2" b="26462"/>
          <a:stretch>
            <a:fillRect/>
          </a:stretch>
        </p:blipFill>
        <p:spPr>
          <a:xfrm>
            <a:off x="9980167" y="-13495"/>
            <a:ext cx="2211833" cy="1568058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>
            <a:extLst>
              <a:ext uri="{FF2B5EF4-FFF2-40B4-BE49-F238E27FC236}">
                <a16:creationId xmlns:a16="http://schemas.microsoft.com/office/drawing/2014/main" id="{0D9B3A6B-C463-40FE-B045-59FEE8B49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 t="4007" r="1653" b="5518"/>
          <a:stretch/>
        </p:blipFill>
        <p:spPr>
          <a:xfrm>
            <a:off x="2132577" y="2095958"/>
            <a:ext cx="7948612" cy="44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4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 err="1">
                <a:latin typeface="Montserrat SemiBold" charset="0"/>
                <a:ea typeface="Montserrat SemiBold" charset="0"/>
                <a:cs typeface="Montserrat SemiBold" charset="0"/>
              </a:rPr>
              <a:t>Technologien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platzhalter 5">
            <a:extLst>
              <a:ext uri="{FF2B5EF4-FFF2-40B4-BE49-F238E27FC236}">
                <a16:creationId xmlns:a16="http://schemas.microsoft.com/office/drawing/2014/main" id="{4FEDCD02-7E5E-4A3B-9AB0-FF3D390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367" y="0"/>
            <a:ext cx="8231633" cy="54877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sp>
        <p:nvSpPr>
          <p:cNvPr id="8" name="Shape 3938">
            <a:extLst>
              <a:ext uri="{FF2B5EF4-FFF2-40B4-BE49-F238E27FC236}">
                <a16:creationId xmlns:a16="http://schemas.microsoft.com/office/drawing/2014/main" id="{AE0B81FF-7AC0-4120-854E-BBC614903F4F}"/>
              </a:ext>
            </a:extLst>
          </p:cNvPr>
          <p:cNvSpPr/>
          <p:nvPr/>
        </p:nvSpPr>
        <p:spPr>
          <a:xfrm rot="5400000">
            <a:off x="5653789" y="5561833"/>
            <a:ext cx="884421" cy="88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3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Technologien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-TECHNOLOGIEN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11</a:t>
            </a:r>
          </a:p>
        </p:txBody>
      </p:sp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0"/>
            <a:ext cx="2252444" cy="1501629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36D1529A-6E86-4104-9B18-6CA2F27DC3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7"/>
          <a:stretch/>
        </p:blipFill>
        <p:spPr>
          <a:xfrm>
            <a:off x="7550316" y="1869957"/>
            <a:ext cx="1373653" cy="1373848"/>
          </a:xfrm>
          <a:prstGeom prst="rect">
            <a:avLst/>
          </a:prstGeom>
        </p:spPr>
      </p:pic>
      <p:pic>
        <p:nvPicPr>
          <p:cNvPr id="14" name="Grafik 13" descr="Ein Bild, das Schild, Zeichnung enthält.&#10;&#10;Automatisch generierte Beschreibung">
            <a:extLst>
              <a:ext uri="{FF2B5EF4-FFF2-40B4-BE49-F238E27FC236}">
                <a16:creationId xmlns:a16="http://schemas.microsoft.com/office/drawing/2014/main" id="{8088131E-C016-4B44-9E7D-A0785D584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22" y="5167351"/>
            <a:ext cx="1359245" cy="1359245"/>
          </a:xfrm>
          <a:prstGeom prst="rect">
            <a:avLst/>
          </a:prstGeom>
        </p:spPr>
      </p:pic>
      <p:pic>
        <p:nvPicPr>
          <p:cNvPr id="16" name="Grafik 15" descr="Ein Bild, das Schild, draußen, Ende, rot enthält.&#10;&#10;Automatisch generierte Beschreibung">
            <a:extLst>
              <a:ext uri="{FF2B5EF4-FFF2-40B4-BE49-F238E27FC236}">
                <a16:creationId xmlns:a16="http://schemas.microsoft.com/office/drawing/2014/main" id="{06C3D007-AFC4-45DC-B497-C67539022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77" y="1969131"/>
            <a:ext cx="3691855" cy="3691855"/>
          </a:xfrm>
          <a:prstGeom prst="rect">
            <a:avLst/>
          </a:prstGeom>
        </p:spPr>
      </p:pic>
      <p:pic>
        <p:nvPicPr>
          <p:cNvPr id="18" name="Grafik 17" descr="Ein Bild, das Zeichnung, Essen enthält.&#10;&#10;Automatisch generierte Beschreibung">
            <a:extLst>
              <a:ext uri="{FF2B5EF4-FFF2-40B4-BE49-F238E27FC236}">
                <a16:creationId xmlns:a16="http://schemas.microsoft.com/office/drawing/2014/main" id="{52287E78-6767-4D77-99DE-9371B831A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14" y="3521631"/>
            <a:ext cx="1823859" cy="136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4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latin typeface="Montserrat SemiBold" charset="0"/>
                <a:ea typeface="Montserrat SemiBold" charset="0"/>
                <a:cs typeface="Montserrat SemiBold" charset="0"/>
              </a:rPr>
              <a:t>Software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-TECHNOLOGIEN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12</a:t>
            </a:r>
          </a:p>
        </p:txBody>
      </p:sp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0"/>
            <a:ext cx="2252444" cy="1501629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 descr="Ein Bild, das Uhr, Zeichnung enthält.&#10;&#10;Automatisch generierte Beschreibung">
            <a:extLst>
              <a:ext uri="{FF2B5EF4-FFF2-40B4-BE49-F238E27FC236}">
                <a16:creationId xmlns:a16="http://schemas.microsoft.com/office/drawing/2014/main" id="{CFCA560D-4338-4903-A43F-A66EA4E78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20" y="1573657"/>
            <a:ext cx="1052481" cy="105248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C9F0E7A-5027-48C5-85AC-AA79FC291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0619" y="3104131"/>
            <a:ext cx="1052481" cy="102638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2549A61-95CB-4FB7-B11F-A0A440AECF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618" y="4608505"/>
            <a:ext cx="1052481" cy="105248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2FFA1C1-A8AE-48F6-BD37-15FD5D21E9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429" y="4608504"/>
            <a:ext cx="1052481" cy="1052481"/>
          </a:xfrm>
          <a:prstGeom prst="rect">
            <a:avLst/>
          </a:prstGeom>
        </p:spPr>
      </p:pic>
      <p:sp>
        <p:nvSpPr>
          <p:cNvPr id="19" name="TextBox 10">
            <a:extLst>
              <a:ext uri="{FF2B5EF4-FFF2-40B4-BE49-F238E27FC236}">
                <a16:creationId xmlns:a16="http://schemas.microsoft.com/office/drawing/2014/main" id="{5257AA1B-1314-406D-9CC1-068690C4F4FB}"/>
              </a:ext>
            </a:extLst>
          </p:cNvPr>
          <p:cNvSpPr txBox="1"/>
          <p:nvPr/>
        </p:nvSpPr>
        <p:spPr>
          <a:xfrm>
            <a:off x="2036096" y="1869956"/>
            <a:ext cx="4456984" cy="404418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Fotobearbeitung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Videoschnitt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Programmierung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>
              <a:lnSpc>
                <a:spcPct val="80000"/>
              </a:lnSpc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881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latin typeface="Montserrat SemiBold" charset="0"/>
                <a:ea typeface="Montserrat SemiBold" charset="0"/>
                <a:cs typeface="Montserrat SemiBold" charset="0"/>
              </a:rPr>
              <a:t>Scripts </a:t>
            </a:r>
            <a:r>
              <a:rPr lang="en-US" sz="4800" b="1">
                <a:latin typeface="Montserrat SemiBold" charset="0"/>
                <a:ea typeface="Montserrat SemiBold" charset="0"/>
                <a:cs typeface="Montserrat SemiBold" charset="0"/>
              </a:rPr>
              <a:t>&amp; Plugins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-TECHNOLOGIEN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13</a:t>
            </a:r>
          </a:p>
        </p:txBody>
      </p:sp>
      <p:pic>
        <p:nvPicPr>
          <p:cNvPr id="8" name="Bildplatzhalter 5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0"/>
            <a:ext cx="2252444" cy="1501629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hteck 1">
            <a:extLst>
              <a:ext uri="{FF2B5EF4-FFF2-40B4-BE49-F238E27FC236}">
                <a16:creationId xmlns:a16="http://schemas.microsoft.com/office/drawing/2014/main" id="{EB439B1E-B6F2-498D-B3F7-5CCB08433868}"/>
              </a:ext>
            </a:extLst>
          </p:cNvPr>
          <p:cNvSpPr/>
          <p:nvPr/>
        </p:nvSpPr>
        <p:spPr>
          <a:xfrm>
            <a:off x="4145544" y="3059668"/>
            <a:ext cx="3922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3"/>
              </a:rPr>
              <a:t>https://felicegattuso.com/datedropper/</a:t>
            </a:r>
            <a:endParaRPr lang="de-CH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764A20-282D-41A7-A237-46BC58257447}"/>
              </a:ext>
            </a:extLst>
          </p:cNvPr>
          <p:cNvSpPr/>
          <p:nvPr/>
        </p:nvSpPr>
        <p:spPr>
          <a:xfrm>
            <a:off x="3399698" y="3655395"/>
            <a:ext cx="541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4"/>
              </a:rPr>
              <a:t>https://www.phpjabbers.com/free-cookie-policy-script/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6988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Montserrat SemiBold" charset="0"/>
                <a:ea typeface="Montserrat SemiBold" charset="0"/>
                <a:cs typeface="Montserrat SemiBold" charset="0"/>
              </a:rPr>
              <a:t>Demo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platzhalter 5">
            <a:extLst>
              <a:ext uri="{FF2B5EF4-FFF2-40B4-BE49-F238E27FC236}">
                <a16:creationId xmlns:a16="http://schemas.microsoft.com/office/drawing/2014/main" id="{4FEDCD02-7E5E-4A3B-9AB0-FF3D390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4994" y="0"/>
            <a:ext cx="7317006" cy="54877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854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 err="1">
                <a:latin typeface="Montserrat SemiBold" charset="0"/>
                <a:ea typeface="Montserrat SemiBold" charset="0"/>
                <a:cs typeface="Montserrat SemiBold" charset="0"/>
              </a:rPr>
              <a:t>Teammitglieder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platzhalter 5">
            <a:extLst>
              <a:ext uri="{FF2B5EF4-FFF2-40B4-BE49-F238E27FC236}">
                <a16:creationId xmlns:a16="http://schemas.microsoft.com/office/drawing/2014/main" id="{4FEDCD02-7E5E-4A3B-9AB0-FF3D390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0367" y="0"/>
            <a:ext cx="8231632" cy="54877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sp>
        <p:nvSpPr>
          <p:cNvPr id="8" name="Shape 3938">
            <a:extLst>
              <a:ext uri="{FF2B5EF4-FFF2-40B4-BE49-F238E27FC236}">
                <a16:creationId xmlns:a16="http://schemas.microsoft.com/office/drawing/2014/main" id="{AE0B81FF-7AC0-4120-854E-BBC614903F4F}"/>
              </a:ext>
            </a:extLst>
          </p:cNvPr>
          <p:cNvSpPr/>
          <p:nvPr/>
        </p:nvSpPr>
        <p:spPr>
          <a:xfrm rot="5400000">
            <a:off x="5653789" y="5561833"/>
            <a:ext cx="884421" cy="88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92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220" y="3226092"/>
            <a:ext cx="321578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Domenico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C69DC6B5-A330-40C6-BFC3-7AE7BED45E2D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A59053-9C48-41FF-9105-1917F362FD10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16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42BABE-D3EC-45F7-86D8-3E87A3E73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0224" y="1444809"/>
            <a:ext cx="4831551" cy="3962675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2B93C125-1FA3-44D4-8DE5-3D56093E9B0D}"/>
              </a:ext>
            </a:extLst>
          </p:cNvPr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-TEAMMITGLIEDER</a:t>
            </a:r>
          </a:p>
        </p:txBody>
      </p:sp>
    </p:spTree>
    <p:extLst>
      <p:ext uri="{BB962C8B-B14F-4D97-AF65-F5344CB8AC3E}">
        <p14:creationId xmlns:p14="http://schemas.microsoft.com/office/powerpoint/2010/main" val="1012296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220" y="3226092"/>
            <a:ext cx="321578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Nils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56ED7DC-3FED-49E7-9CE6-A518D1D8336D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8526C456-524A-4E9E-B7AA-11AFE8726712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17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70F050E-D96E-4B4C-A55C-FF637E34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0224" y="1444809"/>
            <a:ext cx="4831551" cy="3962675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3F26A9B1-AA3D-4DFD-B6DA-75999104F554}"/>
              </a:ext>
            </a:extLst>
          </p:cNvPr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-TEAMMITGLIEDER</a:t>
            </a:r>
          </a:p>
        </p:txBody>
      </p:sp>
    </p:spTree>
    <p:extLst>
      <p:ext uri="{BB962C8B-B14F-4D97-AF65-F5344CB8AC3E}">
        <p14:creationId xmlns:p14="http://schemas.microsoft.com/office/powerpoint/2010/main" val="38144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220" y="3226092"/>
            <a:ext cx="321578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Remy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DC0AAA5-D27B-4B4F-A0AA-6797B49A7C4C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4949005-BA7D-4E94-A00D-8EEC5F7AC6A5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18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08BBF1-C992-4AEB-A428-462C9A2B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0224" y="1444809"/>
            <a:ext cx="4831551" cy="3962675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1806359-9714-4193-AF16-81AAD84BA233}"/>
              </a:ext>
            </a:extLst>
          </p:cNvPr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-TEAMMITGLIEDER</a:t>
            </a:r>
          </a:p>
        </p:txBody>
      </p:sp>
    </p:spTree>
    <p:extLst>
      <p:ext uri="{BB962C8B-B14F-4D97-AF65-F5344CB8AC3E}">
        <p14:creationId xmlns:p14="http://schemas.microsoft.com/office/powerpoint/2010/main" val="193971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>
            <a:extLst>
              <a:ext uri="{FF2B5EF4-FFF2-40B4-BE49-F238E27FC236}">
                <a16:creationId xmlns:a16="http://schemas.microsoft.com/office/drawing/2014/main" id="{499C58A5-E233-43C0-8E4B-D6B457618EED}"/>
              </a:ext>
            </a:extLst>
          </p:cNvPr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Inhaltsverzeichnis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BCAA1543-94E4-4C81-9AAD-C143967FADA3}"/>
              </a:ext>
            </a:extLst>
          </p:cNvPr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</a:t>
            </a:r>
          </a:p>
        </p:txBody>
      </p:sp>
      <p:pic>
        <p:nvPicPr>
          <p:cNvPr id="24" name="Bildplatzhalter 9">
            <a:extLst>
              <a:ext uri="{FF2B5EF4-FFF2-40B4-BE49-F238E27FC236}">
                <a16:creationId xmlns:a16="http://schemas.microsoft.com/office/drawing/2014/main" id="{70642A1F-BC59-43B5-B98A-D47605DB1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2117" y="3909997"/>
            <a:ext cx="4019883" cy="2956191"/>
          </a:xfrm>
          <a:custGeom>
            <a:avLst/>
            <a:gdLst>
              <a:gd name="connsiteX0" fmla="*/ 2395894 w 3339661"/>
              <a:gd name="connsiteY0" fmla="*/ 0 h 3081391"/>
              <a:gd name="connsiteX1" fmla="*/ 3339661 w 3339661"/>
              <a:gd name="connsiteY1" fmla="*/ 943767 h 3081391"/>
              <a:gd name="connsiteX2" fmla="*/ 3339661 w 3339661"/>
              <a:gd name="connsiteY2" fmla="*/ 3081391 h 3081391"/>
              <a:gd name="connsiteX3" fmla="*/ 685497 w 3339661"/>
              <a:gd name="connsiteY3" fmla="*/ 3081391 h 3081391"/>
              <a:gd name="connsiteX4" fmla="*/ 0 w 3339661"/>
              <a:gd name="connsiteY4" fmla="*/ 2395894 h 3081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9661" h="3081391">
                <a:moveTo>
                  <a:pt x="2395894" y="0"/>
                </a:moveTo>
                <a:lnTo>
                  <a:pt x="3339661" y="943767"/>
                </a:lnTo>
                <a:lnTo>
                  <a:pt x="3339661" y="3081391"/>
                </a:lnTo>
                <a:lnTo>
                  <a:pt x="685497" y="3081391"/>
                </a:lnTo>
                <a:lnTo>
                  <a:pt x="0" y="2395894"/>
                </a:lnTo>
                <a:close/>
              </a:path>
            </a:pathLst>
          </a:custGeom>
        </p:spPr>
      </p:pic>
      <p:sp>
        <p:nvSpPr>
          <p:cNvPr id="35" name="TextBox 10">
            <a:extLst>
              <a:ext uri="{FF2B5EF4-FFF2-40B4-BE49-F238E27FC236}">
                <a16:creationId xmlns:a16="http://schemas.microsoft.com/office/drawing/2014/main" id="{99193E5E-1BF4-4122-BE06-B333B7FB9421}"/>
              </a:ext>
            </a:extLst>
          </p:cNvPr>
          <p:cNvSpPr txBox="1"/>
          <p:nvPr/>
        </p:nvSpPr>
        <p:spPr>
          <a:xfrm>
            <a:off x="2036095" y="1869956"/>
            <a:ext cx="6136021" cy="37918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Konzept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Generelles</a:t>
            </a: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 </a:t>
            </a:r>
            <a:r>
              <a:rPr lang="de-CH" sz="2000" b="1" dirty="0">
                <a:latin typeface="Montserrat SemiBold" charset="0"/>
                <a:ea typeface="Montserrat SemiBold" charset="0"/>
                <a:cs typeface="Montserrat SemiBold" charset="0"/>
              </a:rPr>
              <a:t>Konzept</a:t>
            </a: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Farbkonzept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Schriftkonzept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Mockup</a:t>
            </a: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de-CH" sz="2000" b="1" dirty="0">
                <a:latin typeface="Montserrat SemiBold" charset="0"/>
                <a:ea typeface="Montserrat SemiBold" charset="0"/>
                <a:cs typeface="Montserrat SemiBold" charset="0"/>
              </a:rPr>
              <a:t>Startseite</a:t>
            </a: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Galerie</a:t>
            </a: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Videogalerie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Technologien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Technologien</a:t>
            </a:r>
            <a:endParaRPr lang="en-US" sz="2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Software</a:t>
            </a:r>
          </a:p>
          <a:p>
            <a:pPr marL="1028700" lvl="1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Scripts &amp; Plugins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Demo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Meinungen</a:t>
            </a:r>
            <a:r>
              <a:rPr lang="en-US" sz="2000" b="1" dirty="0">
                <a:latin typeface="Montserrat SemiBold" charset="0"/>
                <a:ea typeface="Montserrat SemiBold" charset="0"/>
                <a:cs typeface="Montserrat SemiBold" charset="0"/>
              </a:rPr>
              <a:t> des Teams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Montserrat SemiBold" charset="0"/>
                <a:ea typeface="Montserrat SemiBold" charset="0"/>
                <a:cs typeface="Montserrat SemiBold" charset="0"/>
              </a:rPr>
              <a:t>Fragen</a:t>
            </a:r>
            <a:endParaRPr lang="en-US" sz="36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37" name="Rectangle 8">
            <a:extLst>
              <a:ext uri="{FF2B5EF4-FFF2-40B4-BE49-F238E27FC236}">
                <a16:creationId xmlns:a16="http://schemas.microsoft.com/office/drawing/2014/main" id="{DEBFE5F0-F640-48CB-8208-0ABEE32AA7EE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9">
            <a:extLst>
              <a:ext uri="{FF2B5EF4-FFF2-40B4-BE49-F238E27FC236}">
                <a16:creationId xmlns:a16="http://schemas.microsoft.com/office/drawing/2014/main" id="{0DB6FB31-AFED-4CFE-B2DB-6BEEBFCA345B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01</a:t>
            </a:r>
          </a:p>
        </p:txBody>
      </p: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5550224F-93C0-468D-B25A-6C4837F7EDAF}"/>
              </a:ext>
            </a:extLst>
          </p:cNvPr>
          <p:cNvCxnSpPr>
            <a:cxnSpLocks/>
          </p:cNvCxnSpPr>
          <p:nvPr/>
        </p:nvCxnSpPr>
        <p:spPr>
          <a:xfrm flipH="1" flipV="1">
            <a:off x="11096786" y="3735092"/>
            <a:ext cx="1095215" cy="9035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1FE60D8D-B66B-4A93-85C7-7A984E5436B3}"/>
              </a:ext>
            </a:extLst>
          </p:cNvPr>
          <p:cNvCxnSpPr>
            <a:cxnSpLocks/>
          </p:cNvCxnSpPr>
          <p:nvPr/>
        </p:nvCxnSpPr>
        <p:spPr>
          <a:xfrm flipH="1">
            <a:off x="11096785" y="2639660"/>
            <a:ext cx="1252295" cy="1095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65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76220" y="3226092"/>
            <a:ext cx="321578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000" b="1" spc="600" dirty="0">
                <a:solidFill>
                  <a:schemeClr val="bg1"/>
                </a:solidFill>
                <a:latin typeface="Montserrat SemiBold" charset="0"/>
                <a:ea typeface="Montserrat SemiBold" charset="0"/>
                <a:cs typeface="Montserrat SemiBold" charset="0"/>
              </a:rPr>
              <a:t>Olivier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C7D806-9A23-41D7-BB34-6B758FE0EAE2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87C4A4-CA71-4A60-8513-5CE6F4F36689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19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FEF772-B416-4789-A45C-B925C4B02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0224" y="1444809"/>
            <a:ext cx="4831551" cy="3962675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038C701-7CEF-49D8-95C9-3D674D70640D}"/>
              </a:ext>
            </a:extLst>
          </p:cNvPr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-TEAMMITGLIEDER</a:t>
            </a:r>
          </a:p>
        </p:txBody>
      </p:sp>
    </p:spTree>
    <p:extLst>
      <p:ext uri="{BB962C8B-B14F-4D97-AF65-F5344CB8AC3E}">
        <p14:creationId xmlns:p14="http://schemas.microsoft.com/office/powerpoint/2010/main" val="795764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 err="1">
                <a:latin typeface="Montserrat SemiBold" charset="0"/>
                <a:ea typeface="Montserrat SemiBold" charset="0"/>
                <a:cs typeface="Montserrat SemiBold" charset="0"/>
              </a:rPr>
              <a:t>Fragen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platzhalter 5">
            <a:extLst>
              <a:ext uri="{FF2B5EF4-FFF2-40B4-BE49-F238E27FC236}">
                <a16:creationId xmlns:a16="http://schemas.microsoft.com/office/drawing/2014/main" id="{4FEDCD02-7E5E-4A3B-9AB0-FF3D390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7680" y="0"/>
            <a:ext cx="7317006" cy="54877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58432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 descr="Ein Bild, das Person, drinnen, Mann, Front enthält.&#10;&#10;Automatisch generierte Beschreibung">
            <a:extLst>
              <a:ext uri="{FF2B5EF4-FFF2-40B4-BE49-F238E27FC236}">
                <a16:creationId xmlns:a16="http://schemas.microsoft.com/office/drawing/2014/main" id="{19116D5B-1BAD-4125-9074-5C9B0DC405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825500" y="0"/>
            <a:ext cx="10541000" cy="5270500"/>
          </a:xfrm>
        </p:spPr>
      </p:pic>
      <p:sp>
        <p:nvSpPr>
          <p:cNvPr id="10" name="Shape 3938"/>
          <p:cNvSpPr/>
          <p:nvPr/>
        </p:nvSpPr>
        <p:spPr>
          <a:xfrm rot="5400000">
            <a:off x="5653789" y="5561833"/>
            <a:ext cx="884421" cy="88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100C276-4C17-48D2-95F7-E22851B20797}"/>
              </a:ext>
            </a:extLst>
          </p:cNvPr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 err="1">
                <a:latin typeface="Montserrat SemiBold" charset="0"/>
                <a:ea typeface="Montserrat SemiBold" charset="0"/>
                <a:cs typeface="Montserrat SemiBold" charset="0"/>
              </a:rPr>
              <a:t>Konzept</a:t>
            </a:r>
            <a:endParaRPr lang="en-US" sz="32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B0F768-E435-42BE-B14B-5F3C53018C7A}"/>
              </a:ext>
            </a:extLst>
          </p:cNvPr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504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de-CH" sz="4800" b="1" dirty="0">
                <a:latin typeface="Montserrat SemiBold" charset="0"/>
                <a:ea typeface="Montserrat SemiBold" charset="0"/>
                <a:cs typeface="Montserrat SemiBold" charset="0"/>
              </a:rPr>
              <a:t>Generelles</a:t>
            </a:r>
            <a:r>
              <a:rPr lang="en-US" sz="4800" b="1" dirty="0">
                <a:latin typeface="Montserrat SemiBold" charset="0"/>
                <a:ea typeface="Montserrat SemiBold" charset="0"/>
                <a:cs typeface="Montserrat SemiBold" charset="0"/>
              </a:rPr>
              <a:t> </a:t>
            </a:r>
            <a:r>
              <a:rPr lang="de-CH" sz="4800" b="1" dirty="0">
                <a:latin typeface="Montserrat SemiBold" charset="0"/>
                <a:ea typeface="Montserrat SemiBold" charset="0"/>
                <a:cs typeface="Montserrat SemiBold" charset="0"/>
              </a:rPr>
              <a:t>Konzept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37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-KONZEPT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37E53259-4B5E-46E3-A1D4-EBFB8EE37553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5AD603F-4E93-42CB-8ABA-FBCC4269865D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03</a:t>
            </a:r>
          </a:p>
        </p:txBody>
      </p:sp>
      <p:pic>
        <p:nvPicPr>
          <p:cNvPr id="7" name="Bildplatzhalter 5">
            <a:extLst>
              <a:ext uri="{FF2B5EF4-FFF2-40B4-BE49-F238E27FC236}">
                <a16:creationId xmlns:a16="http://schemas.microsoft.com/office/drawing/2014/main" id="{14CD7861-F7ED-477D-BE18-B989EC52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33256"/>
            <a:ext cx="2211833" cy="14745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8" name="Straight Connector 10">
            <a:extLst>
              <a:ext uri="{FF2B5EF4-FFF2-40B4-BE49-F238E27FC236}">
                <a16:creationId xmlns:a16="http://schemas.microsoft.com/office/drawing/2014/main" id="{5C90AAAD-9733-4AB7-92A0-65DAAE6899A9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F6847DAC-425E-40CD-94F5-23847D7D363C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">
            <a:extLst>
              <a:ext uri="{FF2B5EF4-FFF2-40B4-BE49-F238E27FC236}">
                <a16:creationId xmlns:a16="http://schemas.microsoft.com/office/drawing/2014/main" id="{BE6CCBE4-0556-4415-831C-D5A3B2369DE0}"/>
              </a:ext>
            </a:extLst>
          </p:cNvPr>
          <p:cNvSpPr txBox="1"/>
          <p:nvPr/>
        </p:nvSpPr>
        <p:spPr>
          <a:xfrm>
            <a:off x="2036095" y="1869956"/>
            <a:ext cx="6136021" cy="25668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Innovatives</a:t>
            </a:r>
            <a:r>
              <a:rPr lang="en-US" sz="4000" b="1" dirty="0">
                <a:latin typeface="Montserrat SemiBold" charset="0"/>
                <a:ea typeface="Montserrat SemiBold" charset="0"/>
                <a:cs typeface="Montserrat SemiBold" charset="0"/>
              </a:rPr>
              <a:t> Design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Benutzerfreundlichkeit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>
                <a:latin typeface="Montserrat SemiBold" charset="0"/>
                <a:ea typeface="Montserrat SemiBold" charset="0"/>
                <a:cs typeface="Montserrat SemiBold" charset="0"/>
              </a:rPr>
              <a:t>Performant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Passendes</a:t>
            </a:r>
            <a:r>
              <a:rPr lang="en-US" sz="4000" b="1" dirty="0">
                <a:latin typeface="Montserrat SemiBold" charset="0"/>
                <a:ea typeface="Montserrat SemiBold" charset="0"/>
                <a:cs typeface="Montserrat SemiBold" charset="0"/>
              </a:rPr>
              <a:t> </a:t>
            </a:r>
            <a:r>
              <a:rPr lang="en-US" sz="4000" b="1" dirty="0" err="1">
                <a:latin typeface="Montserrat SemiBold" charset="0"/>
                <a:ea typeface="Montserrat SemiBold" charset="0"/>
                <a:cs typeface="Montserrat SemiBold" charset="0"/>
              </a:rPr>
              <a:t>Farbkonzept</a:t>
            </a: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  <a:p>
            <a:pPr>
              <a:lnSpc>
                <a:spcPct val="80000"/>
              </a:lnSpc>
            </a:pPr>
            <a:endParaRPr lang="en-US" sz="40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99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Farbkonzept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4DF0158-96F6-44F1-A7B6-B5C43E2A2EA3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E699B17C-5BB9-40BF-9661-88F6526CA0B8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04</a:t>
            </a:r>
          </a:p>
        </p:txBody>
      </p:sp>
      <p:pic>
        <p:nvPicPr>
          <p:cNvPr id="11" name="Bildplatzhalter 5">
            <a:extLst>
              <a:ext uri="{FF2B5EF4-FFF2-40B4-BE49-F238E27FC236}">
                <a16:creationId xmlns:a16="http://schemas.microsoft.com/office/drawing/2014/main" id="{2B65C393-3942-40E4-A65C-C6AD78B19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33256"/>
            <a:ext cx="2211833" cy="14745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3C94EC3C-B57A-4CC0-A7AB-7EE3B3D59D83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6CBFC5FD-9A76-4A33-A711-3AAF305AD99A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A828108-C6E1-4062-9F28-304CF03EB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11" y="2095958"/>
            <a:ext cx="5925377" cy="293410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3C6557A5-7320-4FCC-8453-5549694AB591}"/>
              </a:ext>
            </a:extLst>
          </p:cNvPr>
          <p:cNvSpPr txBox="1"/>
          <p:nvPr/>
        </p:nvSpPr>
        <p:spPr>
          <a:xfrm>
            <a:off x="2036096" y="674460"/>
            <a:ext cx="8141574" cy="2437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-KONZEPT</a:t>
            </a:r>
          </a:p>
        </p:txBody>
      </p:sp>
    </p:spTree>
    <p:extLst>
      <p:ext uri="{BB962C8B-B14F-4D97-AF65-F5344CB8AC3E}">
        <p14:creationId xmlns:p14="http://schemas.microsoft.com/office/powerpoint/2010/main" val="142903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Schriftkonzept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05</a:t>
            </a:r>
          </a:p>
        </p:txBody>
      </p:sp>
      <p:pic>
        <p:nvPicPr>
          <p:cNvPr id="10" name="Bildplatzhalter 5">
            <a:extLst>
              <a:ext uri="{FF2B5EF4-FFF2-40B4-BE49-F238E27FC236}">
                <a16:creationId xmlns:a16="http://schemas.microsoft.com/office/drawing/2014/main" id="{0A56F041-C683-4406-9222-3032D9CE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0167" y="33256"/>
            <a:ext cx="2211833" cy="1474555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615756-9B22-4163-93C1-B4D2F978CE42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F2AAF-9529-46F4-9BB5-3F9F07A130BE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BC9B9DB5-5953-4474-96A2-D8AC89FA1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977" y="3815137"/>
            <a:ext cx="8602275" cy="72400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B108CB-59C2-4175-9AB0-B23FAD32A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978" y="2824038"/>
            <a:ext cx="8602275" cy="711249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EC8AB350-631B-44F0-96CF-A8389FEC52E0}"/>
              </a:ext>
            </a:extLst>
          </p:cNvPr>
          <p:cNvSpPr txBox="1"/>
          <p:nvPr/>
        </p:nvSpPr>
        <p:spPr>
          <a:xfrm>
            <a:off x="1794862" y="2149015"/>
            <a:ext cx="8591393" cy="39517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latin typeface="Montserrat SemiBold" charset="0"/>
                <a:ea typeface="Montserrat SemiBold" charset="0"/>
                <a:cs typeface="Montserrat SemiBold" charset="0"/>
              </a:rPr>
              <a:t>Roboto Mono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019110B8-0ADF-4CB2-9C16-06D120E763C2}"/>
              </a:ext>
            </a:extLst>
          </p:cNvPr>
          <p:cNvSpPr txBox="1"/>
          <p:nvPr/>
        </p:nvSpPr>
        <p:spPr>
          <a:xfrm>
            <a:off x="2036096" y="674460"/>
            <a:ext cx="8141574" cy="2437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-KONZEPT</a:t>
            </a:r>
          </a:p>
        </p:txBody>
      </p:sp>
    </p:spTree>
    <p:extLst>
      <p:ext uri="{BB962C8B-B14F-4D97-AF65-F5344CB8AC3E}">
        <p14:creationId xmlns:p14="http://schemas.microsoft.com/office/powerpoint/2010/main" val="412715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18277" y="3429000"/>
            <a:ext cx="3480120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3200" b="1" dirty="0">
                <a:latin typeface="Montserrat SemiBold" charset="0"/>
                <a:ea typeface="Montserrat SemiBold" charset="0"/>
                <a:cs typeface="Montserrat SemiBold" charset="0"/>
              </a:rPr>
              <a:t>Mockup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818277" y="3038707"/>
            <a:ext cx="180185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Bildplatzhalter 5" descr="Ein Bild, das drinnen, sitzend, Kamera, Tisch enthält.&#10;&#10;Automatisch generierte Beschreibung">
            <a:extLst>
              <a:ext uri="{FF2B5EF4-FFF2-40B4-BE49-F238E27FC236}">
                <a16:creationId xmlns:a16="http://schemas.microsoft.com/office/drawing/2014/main" id="{4FEDCD02-7E5E-4A3B-9AB0-FF3D3901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2" b="26462"/>
          <a:stretch>
            <a:fillRect/>
          </a:stretch>
        </p:blipFill>
        <p:spPr>
          <a:xfrm>
            <a:off x="3960367" y="-8389"/>
            <a:ext cx="8231633" cy="5835739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sp>
        <p:nvSpPr>
          <p:cNvPr id="8" name="Shape 3938">
            <a:extLst>
              <a:ext uri="{FF2B5EF4-FFF2-40B4-BE49-F238E27FC236}">
                <a16:creationId xmlns:a16="http://schemas.microsoft.com/office/drawing/2014/main" id="{AE0B81FF-7AC0-4120-854E-BBC614903F4F}"/>
              </a:ext>
            </a:extLst>
          </p:cNvPr>
          <p:cNvSpPr/>
          <p:nvPr/>
        </p:nvSpPr>
        <p:spPr>
          <a:xfrm rot="5400000">
            <a:off x="5653789" y="5561833"/>
            <a:ext cx="884421" cy="884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41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 err="1">
                <a:latin typeface="Montserrat SemiBold" charset="0"/>
                <a:ea typeface="Montserrat SemiBold" charset="0"/>
                <a:cs typeface="Montserrat SemiBold" charset="0"/>
              </a:rPr>
              <a:t>Startseite</a:t>
            </a:r>
            <a:endParaRPr lang="en-US" sz="4800" b="1" dirty="0">
              <a:latin typeface="Montserrat SemiBold" charset="0"/>
              <a:ea typeface="Montserrat SemiBold" charset="0"/>
              <a:cs typeface="Montserrat Semi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 MOCKUP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07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7728024-1FDB-446F-8B3C-030AE858F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3" t="3674" r="4789" b="7390"/>
          <a:stretch/>
        </p:blipFill>
        <p:spPr>
          <a:xfrm>
            <a:off x="2121694" y="2095958"/>
            <a:ext cx="7948612" cy="4421372"/>
          </a:xfrm>
          <a:prstGeom prst="rect">
            <a:avLst/>
          </a:prstGeom>
        </p:spPr>
      </p:pic>
      <p:pic>
        <p:nvPicPr>
          <p:cNvPr id="8" name="Bildplatzhalter 5" descr="Ein Bild, das drinnen, sitzend, Kamera, Tisch enthält.&#10;&#10;Automatisch generierte Beschreibung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2" b="26462"/>
          <a:stretch>
            <a:fillRect/>
          </a:stretch>
        </p:blipFill>
        <p:spPr>
          <a:xfrm>
            <a:off x="9980167" y="-13495"/>
            <a:ext cx="2211833" cy="1568058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36096" y="1149760"/>
            <a:ext cx="8141574" cy="7201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latin typeface="Montserrat SemiBold" charset="0"/>
                <a:ea typeface="Montserrat SemiBold" charset="0"/>
                <a:cs typeface="Montserrat SemiBold" charset="0"/>
              </a:rPr>
              <a:t>Galerie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6096" y="674460"/>
            <a:ext cx="8141574" cy="2492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600" dirty="0">
                <a:latin typeface="Montserrat" charset="0"/>
                <a:ea typeface="Montserrat" charset="0"/>
                <a:cs typeface="Montserrat" charset="0"/>
              </a:rPr>
              <a:t>PRÄSENTATION - MOCKUP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653D08B-0F65-4D72-BBCF-076708042C98}"/>
              </a:ext>
            </a:extLst>
          </p:cNvPr>
          <p:cNvSpPr/>
          <p:nvPr/>
        </p:nvSpPr>
        <p:spPr>
          <a:xfrm rot="2700000">
            <a:off x="405266" y="5796531"/>
            <a:ext cx="654466" cy="654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4AA6726-74C7-4B98-A30F-7CD1FEBE3BC7}"/>
              </a:ext>
            </a:extLst>
          </p:cNvPr>
          <p:cNvSpPr txBox="1"/>
          <p:nvPr/>
        </p:nvSpPr>
        <p:spPr>
          <a:xfrm>
            <a:off x="637922" y="5985264"/>
            <a:ext cx="157094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dirty="0"/>
              <a:t>08</a:t>
            </a:r>
          </a:p>
        </p:txBody>
      </p:sp>
      <p:pic>
        <p:nvPicPr>
          <p:cNvPr id="8" name="Bildplatzhalter 5" descr="Ein Bild, das drinnen, sitzend, Kamera, Tisch enthält.&#10;&#10;Automatisch generierte Beschreibung">
            <a:extLst>
              <a:ext uri="{FF2B5EF4-FFF2-40B4-BE49-F238E27FC236}">
                <a16:creationId xmlns:a16="http://schemas.microsoft.com/office/drawing/2014/main" id="{419CDE59-7A7E-4AD1-AB39-5E30D308D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2" b="26462"/>
          <a:stretch>
            <a:fillRect/>
          </a:stretch>
        </p:blipFill>
        <p:spPr>
          <a:xfrm>
            <a:off x="9980167" y="-13495"/>
            <a:ext cx="2211833" cy="1568058"/>
          </a:xfrm>
          <a:custGeom>
            <a:avLst/>
            <a:gdLst>
              <a:gd name="connsiteX0" fmla="*/ 0 w 8231633"/>
              <a:gd name="connsiteY0" fmla="*/ 0 h 5835739"/>
              <a:gd name="connsiteX1" fmla="*/ 4791789 w 8231633"/>
              <a:gd name="connsiteY1" fmla="*/ 0 h 5835739"/>
              <a:gd name="connsiteX2" fmla="*/ 8231633 w 8231633"/>
              <a:gd name="connsiteY2" fmla="*/ 3439845 h 5835739"/>
              <a:gd name="connsiteX3" fmla="*/ 5835739 w 8231633"/>
              <a:gd name="connsiteY3" fmla="*/ 5835739 h 5835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1633" h="5835739">
                <a:moveTo>
                  <a:pt x="0" y="0"/>
                </a:moveTo>
                <a:lnTo>
                  <a:pt x="4791789" y="0"/>
                </a:lnTo>
                <a:lnTo>
                  <a:pt x="8231633" y="3439845"/>
                </a:lnTo>
                <a:lnTo>
                  <a:pt x="5835739" y="5835739"/>
                </a:lnTo>
                <a:close/>
              </a:path>
            </a:pathLst>
          </a:custGeom>
        </p:spPr>
      </p:pic>
      <p:cxnSp>
        <p:nvCxnSpPr>
          <p:cNvPr id="9" name="Straight Connector 10">
            <a:extLst>
              <a:ext uri="{FF2B5EF4-FFF2-40B4-BE49-F238E27FC236}">
                <a16:creationId xmlns:a16="http://schemas.microsoft.com/office/drawing/2014/main" id="{0319C292-5A39-4FC8-884D-E565659036EF}"/>
              </a:ext>
            </a:extLst>
          </p:cNvPr>
          <p:cNvCxnSpPr/>
          <p:nvPr/>
        </p:nvCxnSpPr>
        <p:spPr>
          <a:xfrm>
            <a:off x="11069506" y="1232496"/>
            <a:ext cx="477634" cy="4776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>
            <a:extLst>
              <a:ext uri="{FF2B5EF4-FFF2-40B4-BE49-F238E27FC236}">
                <a16:creationId xmlns:a16="http://schemas.microsoft.com/office/drawing/2014/main" id="{7E22556E-268E-4FF4-AACF-64B3B09FEA97}"/>
              </a:ext>
            </a:extLst>
          </p:cNvPr>
          <p:cNvCxnSpPr>
            <a:cxnSpLocks/>
          </p:cNvCxnSpPr>
          <p:nvPr/>
        </p:nvCxnSpPr>
        <p:spPr>
          <a:xfrm flipH="1">
            <a:off x="11165572" y="340660"/>
            <a:ext cx="1755298" cy="1755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DEDFE6F3-81E1-4A26-B5C9-A16B104DE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" t="4007" r="1653" b="5518"/>
          <a:stretch/>
        </p:blipFill>
        <p:spPr>
          <a:xfrm>
            <a:off x="2132577" y="2095958"/>
            <a:ext cx="7948612" cy="44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4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very color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F44336"/>
      </a:accent1>
      <a:accent2>
        <a:srgbClr val="E91E63"/>
      </a:accent2>
      <a:accent3>
        <a:srgbClr val="9C27B0"/>
      </a:accent3>
      <a:accent4>
        <a:srgbClr val="673AB7"/>
      </a:accent4>
      <a:accent5>
        <a:srgbClr val="3F51B5"/>
      </a:accent5>
      <a:accent6>
        <a:srgbClr val="2196F3"/>
      </a:accent6>
      <a:hlink>
        <a:srgbClr val="0563C1"/>
      </a:hlink>
      <a:folHlink>
        <a:srgbClr val="954F72"/>
      </a:folHlink>
    </a:clrScheme>
    <a:fontScheme name="Every">
      <a:majorFont>
        <a:latin typeface="Montserrat Extra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Breitbild</PresentationFormat>
  <Paragraphs>80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7" baseType="lpstr">
      <vt:lpstr>Arial</vt:lpstr>
      <vt:lpstr>Calibri</vt:lpstr>
      <vt:lpstr>Montserrat</vt:lpstr>
      <vt:lpstr>Montserrat Light</vt:lpstr>
      <vt:lpstr>Montserrat SemiBold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dublin9design@gmail.com</dc:creator>
  <cp:lastModifiedBy>Olivier Etienne Winkler</cp:lastModifiedBy>
  <cp:revision>290</cp:revision>
  <dcterms:created xsi:type="dcterms:W3CDTF">2017-02-06T12:53:32Z</dcterms:created>
  <dcterms:modified xsi:type="dcterms:W3CDTF">2020-06-16T11:26:08Z</dcterms:modified>
</cp:coreProperties>
</file>